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16256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27" d="100"/>
          <a:sy n="27" d="100"/>
        </p:scale>
        <p:origin x="241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elley" userId="2f2a5236b0941e2e" providerId="LiveId" clId="{17ED128E-A8AF-4F41-A2DC-958874DEB231}"/>
    <pc:docChg chg="custSel modSld">
      <pc:chgData name="Amanda Pelley" userId="2f2a5236b0941e2e" providerId="LiveId" clId="{17ED128E-A8AF-4F41-A2DC-958874DEB231}" dt="2026-08-13T18:54:41.396" v="7" actId="1076"/>
      <pc:docMkLst>
        <pc:docMk/>
      </pc:docMkLst>
      <pc:sldChg chg="addSp delSp modSp mod">
        <pc:chgData name="Amanda Pelley" userId="2f2a5236b0941e2e" providerId="LiveId" clId="{17ED128E-A8AF-4F41-A2DC-958874DEB231}" dt="2026-08-13T18:54:41.396" v="7" actId="1076"/>
        <pc:sldMkLst>
          <pc:docMk/>
          <pc:sldMk cId="2005088148" sldId="256"/>
        </pc:sldMkLst>
        <pc:picChg chg="add mod">
          <ac:chgData name="Amanda Pelley" userId="2f2a5236b0941e2e" providerId="LiveId" clId="{17ED128E-A8AF-4F41-A2DC-958874DEB231}" dt="2026-08-13T18:54:41.396" v="7" actId="1076"/>
          <ac:picMkLst>
            <pc:docMk/>
            <pc:sldMk cId="2005088148" sldId="256"/>
            <ac:picMk id="3" creationId="{BC274126-B72B-9411-3031-0A9C7CCDEF61}"/>
          </ac:picMkLst>
        </pc:picChg>
        <pc:picChg chg="del">
          <ac:chgData name="Amanda Pelley" userId="2f2a5236b0941e2e" providerId="LiveId" clId="{17ED128E-A8AF-4F41-A2DC-958874DEB231}" dt="2026-08-13T18:54:01.293" v="0" actId="478"/>
          <ac:picMkLst>
            <pc:docMk/>
            <pc:sldMk cId="2005088148" sldId="256"/>
            <ac:picMk id="5" creationId="{5911E1A1-2833-61AA-1911-FFA5882F4CB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537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416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387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629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696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0931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246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391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13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368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388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39DF89-78B4-42A0-A5EB-01F64EEF6D21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7508F3-4ADF-4FF0-8ECF-1C97D9D8717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72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274126-B72B-9411-3031-0A9C7CCDE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530"/>
            <a:ext cx="12192000" cy="1601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8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Pelley</dc:creator>
  <cp:lastModifiedBy>Amanda Pelley</cp:lastModifiedBy>
  <cp:revision>1</cp:revision>
  <cp:lastPrinted>2026-08-11T20:38:30Z</cp:lastPrinted>
  <dcterms:created xsi:type="dcterms:W3CDTF">2026-08-11T20:35:10Z</dcterms:created>
  <dcterms:modified xsi:type="dcterms:W3CDTF">2026-08-13T18:54:46Z</dcterms:modified>
</cp:coreProperties>
</file>