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5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951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401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286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758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70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362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308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01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183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219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8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F2EFAC-794C-4D23-9A7E-CAC8F827359A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F6CE8-F38B-4B95-A1FB-C1BEF8A8BB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209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1F0F64-A6C0-5075-F03F-AB6A4EF30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0" y="1"/>
            <a:ext cx="10668000" cy="686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31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Pelley</dc:creator>
  <cp:lastModifiedBy>Amanda Pelley</cp:lastModifiedBy>
  <cp:revision>1</cp:revision>
  <dcterms:created xsi:type="dcterms:W3CDTF">2026-08-13T18:41:22Z</dcterms:created>
  <dcterms:modified xsi:type="dcterms:W3CDTF">2026-08-13T18:44:56Z</dcterms:modified>
</cp:coreProperties>
</file>